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898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5"/>
          <p:cNvSpPr txBox="1">
            <a:spLocks/>
          </p:cNvSpPr>
          <p:nvPr/>
        </p:nvSpPr>
        <p:spPr>
          <a:xfrm>
            <a:off x="714348" y="1928802"/>
            <a:ext cx="7929618" cy="1071570"/>
          </a:xfrm>
          <a:prstGeom prst="rect">
            <a:avLst/>
          </a:prstGeom>
        </p:spPr>
        <p:txBody>
          <a:bodyPr/>
          <a:lstStyle>
            <a:lvl1pPr defTabSz="514095">
              <a:defRPr sz="7040" cap="all">
                <a:latin typeface="Proxima Nova Bold"/>
                <a:ea typeface="Proxima Nova Bold"/>
                <a:cs typeface="Proxima Nova Bold"/>
                <a:sym typeface="Proxima Nova Bold"/>
              </a:defRPr>
            </a:lvl1pPr>
          </a:lstStyle>
          <a:p>
            <a:pPr marL="0" marR="0" lvl="0" indent="0" algn="ctr" defTabSz="51409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/>
            </a:pP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Proxima Nova Bold"/>
              </a:rPr>
              <a:t>МИП</a:t>
            </a:r>
          </a:p>
          <a:p>
            <a:pPr marL="0" marR="0" lvl="0" indent="0" algn="ctr" defTabSz="51409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«Название организации»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  <a:sym typeface="Proxima Nova Bold"/>
            </a:endParaRPr>
          </a:p>
        </p:txBody>
      </p:sp>
      <p:sp>
        <p:nvSpPr>
          <p:cNvPr id="3" name="Shape 56"/>
          <p:cNvSpPr/>
          <p:nvPr/>
        </p:nvSpPr>
        <p:spPr>
          <a:xfrm>
            <a:off x="3643306" y="3571876"/>
            <a:ext cx="2370064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2500">
                <a:latin typeface="Proxima Nova Light Italic"/>
                <a:ea typeface="Proxima Nova Light Italic"/>
                <a:cs typeface="Proxima Nova Light Italic"/>
                <a:sym typeface="Proxima Nova Light Italic"/>
              </a:defRPr>
            </a:lvl1pPr>
          </a:lstStyle>
          <a:p>
            <a:pPr lvl="0">
              <a:defRPr sz="1800"/>
            </a:pPr>
            <a:r>
              <a:rPr sz="440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контакты</a:t>
            </a:r>
            <a:r>
              <a:rPr sz="4400" smtClean="0">
                <a:latin typeface="Arial" pitchFamily="34" charset="0"/>
                <a:cs typeface="Arial" pitchFamily="34" charset="0"/>
              </a:rPr>
              <a:t>)</a:t>
            </a:r>
            <a:endParaRPr sz="4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3"/>
          <p:cNvSpPr>
            <a:spLocks noGrp="1"/>
          </p:cNvSpPr>
          <p:nvPr>
            <p:ph type="sldNum" sz="quarter" idx="4294967295"/>
          </p:nvPr>
        </p:nvSpPr>
        <p:spPr>
          <a:xfrm>
            <a:off x="12239392" y="9493752"/>
            <a:ext cx="139636" cy="760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300">
                <a:latin typeface="Arial" pitchFamily="34" charset="0"/>
                <a:cs typeface="Arial" pitchFamily="34" charset="0"/>
              </a:rPr>
              <a:pPr lvl="0">
                <a:defRPr sz="1800"/>
              </a:pPr>
              <a:t>2</a:t>
            </a:fld>
            <a:endParaRPr sz="13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hape 64"/>
          <p:cNvSpPr/>
          <p:nvPr/>
        </p:nvSpPr>
        <p:spPr>
          <a:xfrm>
            <a:off x="357158" y="857232"/>
            <a:ext cx="214121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600">
                <a:latin typeface="Proxima Nova Regular"/>
                <a:ea typeface="Proxima Nova Regular"/>
                <a:cs typeface="Proxima Nova Regular"/>
                <a:sym typeface="Proxima Nova Regular"/>
              </a:defRPr>
            </a:lvl1pPr>
          </a:lstStyle>
          <a:p>
            <a:pPr lvl="0">
              <a:defRPr sz="1800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Учредители</a:t>
            </a:r>
            <a:endParaRPr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hape 67"/>
          <p:cNvSpPr/>
          <p:nvPr/>
        </p:nvSpPr>
        <p:spPr>
          <a:xfrm>
            <a:off x="214282" y="3357562"/>
            <a:ext cx="457203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600">
                <a:latin typeface="Proxima Nova Regular"/>
                <a:ea typeface="Proxima Nova Regular"/>
                <a:cs typeface="Proxima Nova Regular"/>
                <a:sym typeface="Proxima Nova Regular"/>
              </a:defRPr>
            </a:lvl1pPr>
          </a:lstStyle>
          <a:p>
            <a:pPr lvl="0">
              <a:defRPr sz="1800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Планируемые сотрудники</a:t>
            </a:r>
            <a:endParaRPr sz="2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7616" y="1500174"/>
          <a:ext cx="8499225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2007"/>
                <a:gridCol w="1207683"/>
                <a:gridCol w="1699845"/>
                <a:gridCol w="1699845"/>
                <a:gridCol w="1699845"/>
              </a:tblGrid>
              <a:tr h="79422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ФИО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Доля в уставном капитале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Должность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Должность в МАИ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Контакты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9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29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4071942"/>
          <a:ext cx="8572560" cy="1714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20"/>
                <a:gridCol w="2857520"/>
                <a:gridCol w="2857520"/>
              </a:tblGrid>
              <a:tr h="60239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ФИО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Должность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Должность в МАИ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60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0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hape 97"/>
          <p:cNvSpPr txBox="1">
            <a:spLocks/>
          </p:cNvSpPr>
          <p:nvPr/>
        </p:nvSpPr>
        <p:spPr>
          <a:xfrm>
            <a:off x="357158" y="285728"/>
            <a:ext cx="7759052" cy="2756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Общая информация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7"/>
          <p:cNvSpPr txBox="1">
            <a:spLocks/>
          </p:cNvSpPr>
          <p:nvPr/>
        </p:nvSpPr>
        <p:spPr>
          <a:xfrm>
            <a:off x="647948" y="71982"/>
            <a:ext cx="7710266" cy="7138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Общая информация</a:t>
            </a:r>
            <a:endParaRPr kumimoji="0" lang="ru-RU" sz="4800" b="0" i="0" u="none" strike="noStrike" kern="1200" cap="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4419" y="1304901"/>
          <a:ext cx="8570985" cy="4695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511"/>
                <a:gridCol w="6252474"/>
              </a:tblGrid>
              <a:tr h="42458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Цели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0802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Задачи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097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Направления деятельности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3907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Источники</a:t>
                      </a:r>
                      <a:r>
                        <a:rPr lang="ru-RU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финансирования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03907"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latin typeface="Arial" pitchFamily="34" charset="0"/>
                          <a:cs typeface="Arial" pitchFamily="34" charset="0"/>
                        </a:rPr>
                        <a:t>Инновационность</a:t>
                      </a:r>
                      <a:endParaRPr lang="ru-RU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169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Возможности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7"/>
          <p:cNvSpPr txBox="1">
            <a:spLocks/>
          </p:cNvSpPr>
          <p:nvPr/>
        </p:nvSpPr>
        <p:spPr>
          <a:xfrm>
            <a:off x="647948" y="133101"/>
            <a:ext cx="7939038" cy="120290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Потенциальные заказчики</a:t>
            </a:r>
            <a:endParaRPr kumimoji="0" lang="ru-RU" sz="4000" b="0" i="0" u="none" strike="noStrike" kern="1200" cap="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3"/>
          <a:ext cx="8428111" cy="4568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8958"/>
                <a:gridCol w="2332226"/>
                <a:gridCol w="3166927"/>
              </a:tblGrid>
              <a:tr h="121070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Организация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Продукт/услуга/НИОКР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 Предполагаемый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объем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финансирования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0188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327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78366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10704"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Светуля</dc:creator>
  <cp:lastModifiedBy>Светулька</cp:lastModifiedBy>
  <cp:revision>3</cp:revision>
  <dcterms:created xsi:type="dcterms:W3CDTF">2016-11-10T12:57:33Z</dcterms:created>
  <dcterms:modified xsi:type="dcterms:W3CDTF">2016-11-10T13:18:02Z</dcterms:modified>
</cp:coreProperties>
</file>